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2" r:id="rId4"/>
    <p:sldId id="263" r:id="rId5"/>
    <p:sldId id="285" r:id="rId6"/>
    <p:sldId id="264" r:id="rId7"/>
    <p:sldId id="265" r:id="rId8"/>
    <p:sldId id="266" r:id="rId9"/>
    <p:sldId id="286" r:id="rId10"/>
    <p:sldId id="289" r:id="rId11"/>
    <p:sldId id="288" r:id="rId12"/>
    <p:sldId id="281" r:id="rId13"/>
    <p:sldId id="274" r:id="rId14"/>
    <p:sldId id="275" r:id="rId15"/>
    <p:sldId id="280" r:id="rId16"/>
    <p:sldId id="272" r:id="rId17"/>
    <p:sldId id="273" r:id="rId18"/>
    <p:sldId id="292" r:id="rId19"/>
    <p:sldId id="276" r:id="rId20"/>
    <p:sldId id="279" r:id="rId21"/>
    <p:sldId id="267" r:id="rId22"/>
    <p:sldId id="268" r:id="rId23"/>
    <p:sldId id="270" r:id="rId24"/>
    <p:sldId id="277" r:id="rId25"/>
    <p:sldId id="291" r:id="rId26"/>
    <p:sldId id="293" r:id="rId27"/>
    <p:sldId id="269" r:id="rId28"/>
    <p:sldId id="271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2;&#1083;&#1077;&#1085;&#1090;&#1080;&#1085;&#1072;%20&#1058;&#1086;&#1083;&#1082;&#1091;&#1085;&#1086;&#1074;&#1072;%20&#1042;&#1086;&#1089;&#1087;&#1086;&#1084;&#1080;&#1085;&#1072;&#1085;&#1080;&#1077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7;&#1088;&#1072;&#1089;&#1085;&#1099;&#1077;%20&#1089;&#1083;&#1086;&#1074;&#1072;%20-%20&#1040;&#1083;&#1077;&#1082;&#1089;&#1072;&#1085;&#1076;&#1088;%20&#1052;&#1072;&#1083;&#1080;&#1085;&#1080;&#1085;%20_%20Alexandr%20Malinin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0;&#1088;&#1072;&#1085;&#1085;&#1072;&#1103;%20&#1078;&#1077;&#1085;&#1097;&#1080;&#1085;&#1072;%20(&#1080;&#1089;&#1087;.%20&#1048;&#1075;&#1086;&#1088;&#1100;%20&#1052;&#1080;&#1088;&#1082;&#1091;&#1088;&#1073;&#1072;&#1085;&#1086;&#1074;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4;.&#1047;&#1072;&#1088;&#1091;&#1073;&#1080;&#1085;&#1072;,%20&#1043;.&#1056;&#1091;&#1073;&#1094;&#1086;&#1074;,%20&#1040;&#1085;&#1089;&#1072;&#1084;&#1073;&#1083;&#1100;%20&#1055;&#1083;&#1072;&#1084;&#1103;%20-%20&#1055;&#1077;&#1088;&#1077;&#1074;&#1077;&#1076;&#1080;%20&#1095;&#1072;&#1089;&#1099;%20&#1085;&#1072;&#1079;&#1072;&#1076;%20(1987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docenka-ispolnyaet-larisa-rubalskaya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1;&#1072;&#1088;&#1080;&#1089;&#1072;%20&#1056;&#1091;&#1073;&#1072;&#1083;&#1100;&#1089;&#1082;&#1072;&#1103;%20-%20&#1044;&#1086;&#1095;&#1077;&#1085;&#1100;&#1082;&#1072;%20(1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40;&#1061;%20&#1050;&#1040;&#1050;%20&#1053;&#1045;%20&#1061;&#1054;&#1063;&#1045;&#1058;&#1057;&#1071;%20&#1057;&#1058;&#1040;&#1056;&#1045;&#1058;&#1068;%20-%20&#1089;&#1090;.%20&#1051;&#1072;&#1088;&#1080;&#1089;&#1072;%20&#1056;&#1091;&#1073;&#1072;&#1083;&#1100;&#1089;&#1082;&#1072;&#1103;%20&#1080;&#1089;&#1087;&#1086;&#1083;&#1085;&#1103;&#1077;&#1090;%20-%20&#1045;&#1074;&#1080;&#1095;%20&#1042;&#1072;&#1089;&#1080;&#1083;&#1080;&#1081;%20(1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7;&#1086;&#1083;&#1086;&#1090;&#1099;&#1077;%20&#1096;&#1072;&#1088;&#1099;%20&#1085;&#1072;&#1096;&#1077;&#1075;&#1086;%20&#1076;&#1077;&#1090;&#1089;&#1090;&#1074;&#107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AutoShape 10" descr="https://cdn.wallpapersafari.com/19/56/zC3O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cdn.wallpapersafari.com/19/56/zC3O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7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51" name="Picture 19" descr="http://itd3.mycdn.me/image?id=877932637654&amp;t=20&amp;plc=MOBILE&amp;tkn=*4ANsw_xhm50JkHym5QNWZ8FGj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60960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715000"/>
            <a:ext cx="951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3399"/>
                </a:solidFill>
              </a:rPr>
              <a:t>Стихи, что лечат душу</a:t>
            </a:r>
            <a:endParaRPr lang="ru-RU" sz="6000" b="1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https://stihi.ru/pics/2020/03/31/7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7620000" cy="579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s://f1.mylove.ru/y1TZky1D3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"/>
            <a:ext cx="64770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mtdata.ru/u21/photo0DA0/20616895402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57200"/>
            <a:ext cx="6858000" cy="580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Лариса Рубальская и Давид Розенблат/24smi.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810010" cy="521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tele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789336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avatars.mds.yandex.net/get-zen_doc/1712971/pub_5e84697601822a01b7227d00_5e8a967de6d5596ebb0cb98a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24825" cy="6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AutoShape 2" descr="https://devushka.ru/upload/posts/25-06-2016/91e5f7ad3d1ff100131532c264ad7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devushka.ru/upload/posts/25-06-2016/91e5f7ad3d1ff100131532c264ad7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avatars.mds.yandex.net/get-zen_doc/1881616/pub_5e92f3b37c2aaa48d52d0308_5e92f462f49321656d3ebe9f/scale_120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33400"/>
            <a:ext cx="5928839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zen_doc/1687249/pub_5ed589cd4abd40028a04f31d_5ed58d788698cf45d47a7c4b/scale_120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"/>
            <a:ext cx="5181600" cy="574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s://i.pinimg.com/736x/a2/55/eb/a255eb7bb9a6661b72c46912334851cd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1" y="228600"/>
            <a:ext cx="4572866" cy="64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Лариса Рубальская с мужем Давидом\aif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8147125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content-1.foto.my.mail.ru/mail/ta_golubeva/_blogs/i-112022.jpg"/>
          <p:cNvPicPr>
            <a:picLocks noChangeAspect="1" noChangeArrowheads="1"/>
          </p:cNvPicPr>
          <p:nvPr/>
        </p:nvPicPr>
        <p:blipFill>
          <a:blip r:embed="rId3"/>
          <a:srcRect b="10224"/>
          <a:stretch>
            <a:fillRect/>
          </a:stretch>
        </p:blipFill>
        <p:spPr bwMode="auto">
          <a:xfrm>
            <a:off x="0" y="0"/>
            <a:ext cx="4953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900igr.net/up/datas/262729/003.jpg"/>
          <p:cNvPicPr>
            <a:picLocks noChangeAspect="1" noChangeArrowheads="1"/>
          </p:cNvPicPr>
          <p:nvPr/>
        </p:nvPicPr>
        <p:blipFill>
          <a:blip r:embed="rId4"/>
          <a:srcRect l="55833" t="16666" r="9167" b="40000"/>
          <a:stretch>
            <a:fillRect/>
          </a:stretch>
        </p:blipFill>
        <p:spPr bwMode="auto">
          <a:xfrm>
            <a:off x="457200" y="2895600"/>
            <a:ext cx="4114800" cy="382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s://mtdata.ru/u22/photo0258/20016668440-0/original.png"/>
          <p:cNvPicPr>
            <a:picLocks noChangeAspect="1" noChangeArrowheads="1"/>
          </p:cNvPicPr>
          <p:nvPr/>
        </p:nvPicPr>
        <p:blipFill>
          <a:blip r:embed="rId5"/>
          <a:srcRect r="50309"/>
          <a:stretch>
            <a:fillRect/>
          </a:stretch>
        </p:blipFill>
        <p:spPr bwMode="auto">
          <a:xfrm>
            <a:off x="6041135" y="0"/>
            <a:ext cx="3102865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s://www.peoples.ru/art/literature/poetry/newtime/rubalskay/rubalskay_008a2c3119a71bbf589dbab0da40b75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49267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41722744_722791318088523_3649057099758787697_n_1868224773122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05000"/>
            <a:ext cx="39624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sun9-6.userapi.com/c308122/v308122056/2cbb/4YGq4wTHb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4648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obesednik.ru/sites/default/files/complex_images/images/s_muzhem_foto_login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4495800" cy="337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mtdata.ru/u23/photo3596/20122157603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490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kulturologia.ru/files/u21939/219399993.jpg"/>
          <p:cNvPicPr>
            <a:picLocks noChangeAspect="1" noChangeArrowheads="1"/>
          </p:cNvPicPr>
          <p:nvPr/>
        </p:nvPicPr>
        <p:blipFill>
          <a:blip r:embed="rId4"/>
          <a:srcRect l="18857" r="18286"/>
          <a:stretch>
            <a:fillRect/>
          </a:stretch>
        </p:blipFill>
        <p:spPr bwMode="auto">
          <a:xfrm>
            <a:off x="4953000" y="2638425"/>
            <a:ext cx="4191000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mtdata.ru/u25/photo56B8/20281481890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33400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avatars.mds.yandex.net/get-zen_doc/1686199/pub_5e84697601822a01b7227d00_5e8a9e9a8e13467f02b340ca/scale_1200"/>
          <p:cNvPicPr>
            <a:picLocks noChangeAspect="1" noChangeArrowheads="1"/>
          </p:cNvPicPr>
          <p:nvPr/>
        </p:nvPicPr>
        <p:blipFill>
          <a:blip r:embed="rId3"/>
          <a:srcRect l="20779" r="18182"/>
          <a:stretch>
            <a:fillRect/>
          </a:stretch>
        </p:blipFill>
        <p:spPr bwMode="auto">
          <a:xfrm>
            <a:off x="0" y="0"/>
            <a:ext cx="3124200" cy="267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avatars.mds.yandex.net/get-zen_doc/44645/pub_5e84697601822a01b7227d00_5e8a9e715ef02453611bf53a/scale_1200"/>
          <p:cNvPicPr>
            <a:picLocks noChangeAspect="1" noChangeArrowheads="1"/>
          </p:cNvPicPr>
          <p:nvPr/>
        </p:nvPicPr>
        <p:blipFill>
          <a:blip r:embed="rId4"/>
          <a:srcRect l="10843" r="7229" b="12851"/>
          <a:stretch>
            <a:fillRect/>
          </a:stretch>
        </p:blipFill>
        <p:spPr bwMode="auto">
          <a:xfrm>
            <a:off x="0" y="3581400"/>
            <a:ext cx="3886200" cy="232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s://avatars.mds.yandex.net/get-zen_doc/1878023/pub_5e84697601822a01b7227d00_5e8a9e848346f1146a1cb4e8/scale_1200"/>
          <p:cNvPicPr>
            <a:picLocks noChangeAspect="1" noChangeArrowheads="1"/>
          </p:cNvPicPr>
          <p:nvPr/>
        </p:nvPicPr>
        <p:blipFill>
          <a:blip r:embed="rId5"/>
          <a:srcRect l="8579"/>
          <a:stretch>
            <a:fillRect/>
          </a:stretch>
        </p:blipFill>
        <p:spPr bwMode="auto">
          <a:xfrm>
            <a:off x="2819400" y="0"/>
            <a:ext cx="3247973" cy="260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s://im0-tub-ru.yandex.net/i?id=0a5e8bade8e9d20c59af497bb824840c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267199"/>
            <a:ext cx="2590800" cy="259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avatars.mds.yandex.net/get-zen_doc/58826/pub_5be058d701613e00a972f5ae_5bf5020e2610c300aacd9c02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343400"/>
            <a:ext cx="201168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sun9-16.userapi.com/c849120/v849120001/d92c/zB4ywpTcu-4.jpg"/>
          <p:cNvPicPr>
            <a:picLocks noChangeAspect="1" noChangeArrowheads="1"/>
          </p:cNvPicPr>
          <p:nvPr/>
        </p:nvPicPr>
        <p:blipFill>
          <a:blip r:embed="rId8"/>
          <a:srcRect t="12088" b="27473"/>
          <a:stretch>
            <a:fillRect/>
          </a:stretch>
        </p:blipFill>
        <p:spPr bwMode="auto">
          <a:xfrm>
            <a:off x="5943600" y="0"/>
            <a:ext cx="3200400" cy="344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fb.ru/media/i/1/9/5/5/9/2/2/i/1955922.jpg?160063561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4561" y="152400"/>
            <a:ext cx="6560753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2" descr="http://i.mycdn.me/i?r=AzEPZsRbOZEKgBhR0XGMT1RkzUgxcmJPd1kDn-mGhraSaKaKTM5SRkZCeTgDn6uOyi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600"/>
            <a:ext cx="6406255" cy="639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Лариса Рубальская с мамой и братом Валери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04929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www.culture.ru/storage/images/485c1e0e05e5c0fe2adde4e6c61c9d79/9a228cdde8133b481a9225dd36e91cfe.jpe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8543925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https://veasy.ru/wp-content/uploads/1-1148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0"/>
            <a:ext cx="5257800" cy="654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AutoShape 5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1" name="AutoShape 7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3" name="AutoShape 9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5" name="AutoShape 11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7" name="AutoShape 13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9" name="AutoShape 15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1" name="AutoShape 17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3" name="AutoShape 19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5" name="AutoShape 21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7" name="AutoShape 23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9" name="AutoShape 25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1" name="AutoShape 27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3" name="AutoShape 29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5" name="AutoShape 31" descr="https://pastvu.com/_p/a/8/b/5/8b524ca4745ff139ea4353280dd27d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97" name="Picture 33" descr="https://avatars.mds.yandex.net/get-pdb/2804023/7c1e6806-614c-4598-82c8-e353d0f72993/s1200?webp=fals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762000"/>
            <a:ext cx="6629400" cy="520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Лариса Рубальская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162800" cy="5000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kartiny-po-nomeram.ru/assets/images/catalog/10378/142-a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82000" cy="631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Изображение взято из социальной сети Inst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58674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Лариса Алексеевна в молодости. Фото взято из открытого источ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5238750" cy="63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В молодости. Фото взято из открытого источника"/>
          <p:cNvPicPr>
            <a:picLocks noChangeAspect="1" noChangeArrowheads="1"/>
          </p:cNvPicPr>
          <p:nvPr/>
        </p:nvPicPr>
        <p:blipFill>
          <a:blip r:embed="rId3"/>
          <a:srcRect l="16961" t="2128" r="15194" b="2128"/>
          <a:stretch>
            <a:fillRect/>
          </a:stretch>
        </p:blipFill>
        <p:spPr bwMode="auto">
          <a:xfrm>
            <a:off x="1828800" y="609600"/>
            <a:ext cx="5750560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https://krot.info/uploads/posts/2020-01/1579187086_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s://s.mediasole.ru/cache/content/data/images/944/944924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0200" cy="325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s://present5.com/presentation/-113462999_437432561/image-8.jpg"/>
          <p:cNvPicPr>
            <a:picLocks noChangeAspect="1" noChangeArrowheads="1"/>
          </p:cNvPicPr>
          <p:nvPr/>
        </p:nvPicPr>
        <p:blipFill>
          <a:blip r:embed="rId4"/>
          <a:srcRect l="51807" t="2142" b="55020"/>
          <a:stretch>
            <a:fillRect/>
          </a:stretch>
        </p:blipFill>
        <p:spPr bwMode="auto">
          <a:xfrm>
            <a:off x="4724397" y="4191000"/>
            <a:ext cx="441960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present5.com/presentation/-113462999_437432561/image-8.jpg"/>
          <p:cNvPicPr>
            <a:picLocks noChangeAspect="1" noChangeArrowheads="1"/>
          </p:cNvPicPr>
          <p:nvPr/>
        </p:nvPicPr>
        <p:blipFill>
          <a:blip r:embed="rId4"/>
          <a:srcRect l="2410" t="53548" r="63856" b="3614"/>
          <a:stretch>
            <a:fillRect/>
          </a:stretch>
        </p:blipFill>
        <p:spPr bwMode="auto">
          <a:xfrm>
            <a:off x="0" y="3494314"/>
            <a:ext cx="4495800" cy="321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69518381_362284304676434_52352081128503558_n_85856810777670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28600"/>
            <a:ext cx="3352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</Words>
  <PresentationFormat>Экран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2020-08-24T03:14:31Z</dcterms:created>
  <dcterms:modified xsi:type="dcterms:W3CDTF">2020-10-06T05:00:30Z</dcterms:modified>
</cp:coreProperties>
</file>